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83AD-7772-C677-0400-9D956FA9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FB898-C349-BDFA-8344-6A90F70BD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EC225-CFBA-7FB1-43FE-C3D32796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0F5F-F480-3A45-F5DE-A16EB11B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4BFB8-9693-D343-F844-858B95D0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6BDB-DBAA-2883-8761-4B287DB5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CDA28-FBFC-A1B2-0199-1FC706980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590AA-51F8-B197-AB16-EAC47CB9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950E-98C7-A11C-C751-B55808BF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4BB3-805C-699B-4637-E745012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81AAE-4DAC-A1F3-73AB-9E89293FF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09FFB-F8F7-40FB-AE50-9BAD0275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780A-AB1B-BEF6-E6E6-8FEB7366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AFA9-ED30-9979-9383-526F0CB5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2F0E-6798-B600-A598-01585F40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3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8911-7757-4A60-7773-ED7E37E9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8BD7-D84E-6253-8E10-66D4058A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86252-833F-24D2-5278-9EA6975C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169DA-7B90-6EB7-5FB5-BB2F18A4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FB230-0FCF-4B60-5690-38FF5F83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04A9-740E-20B7-2B4E-68C16FE0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0253-F687-DCC5-7771-6CAC3625A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A2A5-19AC-BD89-46C3-88246054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3D722-192D-854F-3405-92118B40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C6AE-52B5-0B69-3BEC-80F358B8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6A96-9CC5-21BF-1758-5686335B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1F2A-4B38-C35C-017C-4CD1AC4C1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309A-5B21-D85D-04CF-625282B44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8D4FE-6DCD-4DBC-0D42-FED48D7A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BF18E-770C-769E-9F5B-49FC5B09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841F-6ED9-6DC2-83E6-4D4018D3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9B8B-2909-95DF-5A59-E18535AF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978EE-70A1-B2CE-8AB3-1CA38147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2F020-C488-98AC-B9A9-E68F76189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BA616-934C-AEF7-5F41-661853F0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354EE-FA5B-9DFF-4C4E-E73020A30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520C7-4D08-52F9-0895-1CF211D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54BE5-CD96-5C01-9017-06010DB9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1296E-BD43-76DF-F7E9-122837B5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9D60-F654-FE65-4663-3131AE1A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F3CEC-51AF-1700-756A-5C13C8A0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729A1-C1CC-0344-B379-553960E6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25F41-C277-42B4-A3A0-4A703DDE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61911-7B2D-BD9F-1817-7772348B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20A44-CB14-5482-19D1-638D4C58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4C6D3-8082-1044-D99A-D3B03E11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317B-F054-0097-1D29-765B7196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2B025-89BB-3B5B-F86B-C31677847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AC226-6FE8-23C1-71A2-A4CAE3F94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1F4EA-B1EE-B0D3-2B04-AC57E17F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2C29C-D428-1903-5BEF-248C6322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97EB2-6A00-F438-D2EC-88E87F10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B8CA-0EA3-7647-CB8C-107B82D2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D6DAB-92C3-5E84-00FF-A8658EA1C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F1976-E63D-161C-07BB-9059F7024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6E53F-93DC-AA55-CB38-21673DD0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14F62-4200-7CFD-13B2-52B7D351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33D5E-309B-9E73-F66E-C3B7358C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AF3F6-AEC4-0C35-1533-7A4ED64D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04709-3783-60E2-B7EE-2C6DCAAC0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02E35-EB77-069C-3B60-0C0D77513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0879A-165D-425E-BC5F-837A5E90CB9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DFA35-1654-6ED9-9360-412232E46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36B0-F99C-A4D6-174F-950BDC0FE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C58E5-9F1D-4ADF-9AAA-B72BD938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86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198CF9B-6222-8CB9-6B70-BAC7BED2E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4620D5F-C23B-8100-DC8C-716A04D25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2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14DDC33-A8B2-9421-31F5-CC566C979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218DAF2-438C-FD58-C0F6-BFB40FE19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8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B459A7F-7EB2-57B8-30B7-2BFC67187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1A7ED97-2FF7-A81D-8D60-AD3270B87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3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F28CAE8-72BC-3A29-E963-BD2329785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201A02A-DCAC-E4D0-F010-512396BCE1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2025-08-21T19:47:55Z</dcterms:created>
  <dcterms:modified xsi:type="dcterms:W3CDTF">2025-08-21T19:50:08Z</dcterms:modified>
</cp:coreProperties>
</file>